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5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868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0E5F3-8A81-44C0-BF8E-6D262E88426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849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2020 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25.11.2020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141/25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="" xmlns:a16="http://schemas.microsoft.com/office/drawing/2014/main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58485"/>
              </p:ext>
            </p:extLst>
          </p:nvPr>
        </p:nvGraphicFramePr>
        <p:xfrm>
          <a:off x="250825" y="166688"/>
          <a:ext cx="8763000" cy="643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Лист" r:id="rId5" imgW="8543877" imgH="4543553" progId="Excel.Sheet.8">
                  <p:embed/>
                </p:oleObj>
              </mc:Choice>
              <mc:Fallback>
                <p:oleObj name="Лист" r:id="rId5" imgW="8543877" imgH="454355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6688"/>
                        <a:ext cx="8763000" cy="643066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="" xmlns:a16="http://schemas.microsoft.com/office/drawing/2014/main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772400" cy="1188871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2020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87580"/>
            <a:ext cx="1655762" cy="297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="" xmlns:a16="http://schemas.microsoft.com/office/drawing/2014/main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="" xmlns:a16="http://schemas.microsoft.com/office/drawing/2014/main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="" xmlns:a16="http://schemas.microsoft.com/office/drawing/2014/main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="" xmlns:a16="http://schemas.microsoft.com/office/drawing/2014/main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740650" y="30686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-8,7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-8,7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="" xmlns:a16="http://schemas.microsoft.com/office/drawing/2014/main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18586"/>
              </p:ext>
            </p:extLst>
          </p:nvPr>
        </p:nvGraphicFramePr>
        <p:xfrm>
          <a:off x="176213" y="2077792"/>
          <a:ext cx="8967787" cy="46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Диаграмма" r:id="rId5" imgW="8724836" imgH="3610046" progId="Excel.Chart.8">
                  <p:embed/>
                </p:oleObj>
              </mc:Choice>
              <mc:Fallback>
                <p:oleObj name="Диаграмма" r:id="rId5" imgW="8724836" imgH="361004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077792"/>
                        <a:ext cx="8967787" cy="460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57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="" xmlns:a16="http://schemas.microsoft.com/office/drawing/2014/main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="" xmlns:a16="http://schemas.microsoft.com/office/drawing/2014/main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87211,0</a:t>
            </a:r>
            <a:endParaRPr lang="ru-RU" sz="16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="" xmlns:a16="http://schemas.microsoft.com/office/drawing/2014/main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="" xmlns:a16="http://schemas.microsoft.com/office/drawing/2014/main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="" xmlns:a16="http://schemas.microsoft.com/office/drawing/2014/main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="" xmlns:a16="http://schemas.microsoft.com/office/drawing/2014/main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="" xmlns:a16="http://schemas.microsoft.com/office/drawing/2014/main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358" y="4429499"/>
            <a:ext cx="248713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="" xmlns:a16="http://schemas.microsoft.com/office/drawing/2014/main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="" xmlns:a16="http://schemas.microsoft.com/office/drawing/2014/main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="" xmlns:a16="http://schemas.microsoft.com/office/drawing/2014/main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="" xmlns:a16="http://schemas.microsoft.com/office/drawing/2014/main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="" xmlns:a16="http://schemas.microsoft.com/office/drawing/2014/main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="" xmlns:a16="http://schemas.microsoft.com/office/drawing/2014/main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70327"/>
            <a:ext cx="2855912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="" xmlns:a16="http://schemas.microsoft.com/office/drawing/2014/main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="" xmlns:a16="http://schemas.microsoft.com/office/drawing/2014/main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="" xmlns:a16="http://schemas.microsoft.com/office/drawing/2014/main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="" xmlns:a16="http://schemas.microsoft.com/office/drawing/2014/main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="" xmlns:a16="http://schemas.microsoft.com/office/drawing/2014/main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="" xmlns:a16="http://schemas.microsoft.com/office/drawing/2014/main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="" xmlns:a16="http://schemas.microsoft.com/office/drawing/2014/main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="" xmlns:a16="http://schemas.microsoft.com/office/drawing/2014/main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="" xmlns:a16="http://schemas.microsoft.com/office/drawing/2014/main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="" xmlns:a16="http://schemas.microsoft.com/office/drawing/2014/main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="" xmlns:a16="http://schemas.microsoft.com/office/drawing/2014/main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6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87338,9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76089,3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17444,4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527367,6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071563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31864,4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691,3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36761,3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45702,9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22166,9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65790,7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19145,5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522899,3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32281,3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35023,5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68808,6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22586,9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="" xmlns:a16="http://schemas.microsoft.com/office/drawing/2014/main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="" xmlns:a16="http://schemas.microsoft.com/office/drawing/2014/main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="" xmlns:a16="http://schemas.microsoft.com/office/drawing/2014/main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="" xmlns:a16="http://schemas.microsoft.com/office/drawing/2014/main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="" xmlns:a16="http://schemas.microsoft.com/office/drawing/2014/main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="" xmlns:a16="http://schemas.microsoft.com/office/drawing/2014/main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="" xmlns:a16="http://schemas.microsoft.com/office/drawing/2014/main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="" xmlns:a16="http://schemas.microsoft.com/office/drawing/2014/main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="" xmlns:a16="http://schemas.microsoft.com/office/drawing/2014/main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="" xmlns:a16="http://schemas.microsoft.com/office/drawing/2014/main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="" xmlns:a16="http://schemas.microsoft.com/office/drawing/2014/main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="" xmlns:a16="http://schemas.microsoft.com/office/drawing/2014/main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="" xmlns:a16="http://schemas.microsoft.com/office/drawing/2014/main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="" xmlns:a16="http://schemas.microsoft.com/office/drawing/2014/main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="" xmlns:a16="http://schemas.microsoft.com/office/drawing/2014/main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="" xmlns:a16="http://schemas.microsoft.com/office/drawing/2014/main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="" xmlns:a16="http://schemas.microsoft.com/office/drawing/2014/main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="" xmlns:a16="http://schemas.microsoft.com/office/drawing/2014/main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="" xmlns:a16="http://schemas.microsoft.com/office/drawing/2014/main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AC1DC645-E26A-46F6-AA57-65ACC6BA8AEF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6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203,8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203,8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="" xmlns:a16="http://schemas.microsoft.com/office/drawing/2014/main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2035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Тема Office</vt:lpstr>
      <vt:lpstr>Диаграмма</vt:lpstr>
      <vt:lpstr>Лист</vt:lpstr>
      <vt:lpstr>Уточнение  бюджета Завитинского района на 2020 год  Решение районного Совета народных депутатов  от 25.11.2020 №141/25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126</cp:revision>
  <dcterms:created xsi:type="dcterms:W3CDTF">2012-02-12T04:02:51Z</dcterms:created>
  <dcterms:modified xsi:type="dcterms:W3CDTF">2020-11-26T06:49:02Z</dcterms:modified>
</cp:coreProperties>
</file>